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33" autoAdjust="0"/>
    <p:restoredTop sz="94660"/>
  </p:normalViewPr>
  <p:slideViewPr>
    <p:cSldViewPr showGuides="1">
      <p:cViewPr varScale="1">
        <p:scale>
          <a:sx n="100" d="100"/>
          <a:sy n="100" d="100"/>
        </p:scale>
        <p:origin x="-152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27A752-3417-4BB7-A549-9CCC5B034DFB}" type="datetimeFigureOut">
              <a:rPr lang="de-DE" smtClean="0"/>
              <a:t>06.10.2014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346084-19F6-4438-8501-5429114316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46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A6213-E6BF-4AC7-B685-F6A54870CE57}" type="datetime1">
              <a:rPr lang="de-DE" smtClean="0"/>
              <a:t>06.10.2014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A226-4622-43D0-A07F-1B0BC77EA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8544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EC6F-8C41-4882-85DC-17E1E17667CA}" type="datetime1">
              <a:rPr lang="de-DE" smtClean="0"/>
              <a:t>06.10.2014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A226-4622-43D0-A07F-1B0BC77EA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3077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C9A58-D200-4942-A735-285304F31029}" type="datetime1">
              <a:rPr lang="de-DE" smtClean="0"/>
              <a:t>06.10.2014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A226-4622-43D0-A07F-1B0BC77EA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7445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26C0-FDF4-4298-B063-FBB4FE11335A}" type="datetime1">
              <a:rPr lang="de-DE" smtClean="0"/>
              <a:t>06.10.2014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A226-4622-43D0-A07F-1B0BC77EA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2747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F399-4309-4579-B7C3-8689CF2FFCFF}" type="datetime1">
              <a:rPr lang="de-DE" smtClean="0"/>
              <a:t>06.10.2014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A226-4622-43D0-A07F-1B0BC77EA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9733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CF3FA-309F-4AF4-B063-8ED4A4BA74F8}" type="datetime1">
              <a:rPr lang="de-DE" smtClean="0"/>
              <a:t>06.10.2014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A226-4622-43D0-A07F-1B0BC77EA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4321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742CD-E44A-4B80-8BFF-40D3CF5C18D4}" type="datetime1">
              <a:rPr lang="de-DE" smtClean="0"/>
              <a:t>06.10.2014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A226-4622-43D0-A07F-1B0BC77EA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3318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27D7-070B-43A7-BC85-EE653F8C3350}" type="datetime1">
              <a:rPr lang="de-DE" smtClean="0"/>
              <a:t>06.10.2014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A226-4622-43D0-A07F-1B0BC77EA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3679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C505-56EF-428D-A514-610F0E4A8C3D}" type="datetime1">
              <a:rPr lang="de-DE" smtClean="0"/>
              <a:t>06.10.2014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A226-4622-43D0-A07F-1B0BC77EA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1577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C7735-5B74-4537-AFEF-6227987CA339}" type="datetime1">
              <a:rPr lang="de-DE" smtClean="0"/>
              <a:t>06.10.2014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A226-4622-43D0-A07F-1B0BC77EA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8035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543D7-7D3A-40E1-AAF8-84895A43FE53}" type="datetime1">
              <a:rPr lang="de-DE" smtClean="0"/>
              <a:t>06.10.2014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A226-4622-43D0-A07F-1B0BC77EA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3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12912-61C5-464D-A680-D41363B4B701}" type="datetime1">
              <a:rPr lang="de-DE" smtClean="0"/>
              <a:t>06.10.2014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9A226-4622-43D0-A07F-1B0BC77EA8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8862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A226-4622-43D0-A07F-1B0BC77EA88B}" type="slidenum">
              <a:rPr lang="de-DE" smtClean="0"/>
              <a:t>1</a:t>
            </a:fld>
            <a:endParaRPr lang="de-DE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404664"/>
            <a:ext cx="2438400" cy="2438400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268760"/>
            <a:ext cx="1800000" cy="1800000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185245"/>
            <a:ext cx="1800000" cy="1800000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294309"/>
            <a:ext cx="1800000" cy="180000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0" y="4005064"/>
            <a:ext cx="1800000" cy="1800000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4077072"/>
            <a:ext cx="1800000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44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</Words>
  <Application>Microsoft Office PowerPoint</Application>
  <PresentationFormat>Bildschirmpräsentation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rtehethet</dc:title>
  <dc:creator>Schultz</dc:creator>
  <cp:lastModifiedBy>Schultz</cp:lastModifiedBy>
  <cp:revision>5</cp:revision>
  <dcterms:created xsi:type="dcterms:W3CDTF">2014-10-06T13:00:35Z</dcterms:created>
  <dcterms:modified xsi:type="dcterms:W3CDTF">2014-10-06T13:33:55Z</dcterms:modified>
</cp:coreProperties>
</file>