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77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16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77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87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02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10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78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94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9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98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79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418DB-3447-4472-962F-DDCCAE6109C3}" type="datetimeFigureOut">
              <a:rPr lang="de-DE" smtClean="0"/>
              <a:t>06.03.2014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1DF46-25F1-4D81-9440-33670AE24B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98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788024" y="1916832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>
                <a:latin typeface="Adobe Gothic Std B" pitchFamily="34" charset="-128"/>
                <a:ea typeface="Adobe Gothic Std B" pitchFamily="34" charset="-128"/>
              </a:rPr>
              <a:t>B</a:t>
            </a:r>
            <a:r>
              <a:rPr lang="de-DE" sz="4000" dirty="0" smtClean="0">
                <a:latin typeface="Adobe Gothic Std B" pitchFamily="34" charset="-128"/>
                <a:ea typeface="Adobe Gothic Std B" pitchFamily="34" charset="-128"/>
              </a:rPr>
              <a:t>eispieltext</a:t>
            </a:r>
            <a:endParaRPr lang="de-DE" sz="4000" dirty="0">
              <a:latin typeface="Adobe Gothic Std B" pitchFamily="34" charset="-128"/>
              <a:ea typeface="Adobe Gothic Std B" pitchFamily="34" charset="-128"/>
            </a:endParaRPr>
          </a:p>
        </p:txBody>
      </p:sp>
      <p:pic>
        <p:nvPicPr>
          <p:cNvPr id="1026" name="Picture 2" descr="http://blog.eoffice.net/wp-content/uploads/2011/02/overview_gallery1_201102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556792"/>
            <a:ext cx="5731483" cy="313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70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Schultz</dc:creator>
  <cp:lastModifiedBy>Schultz</cp:lastModifiedBy>
  <cp:revision>3</cp:revision>
  <dcterms:created xsi:type="dcterms:W3CDTF">2014-03-06T16:53:25Z</dcterms:created>
  <dcterms:modified xsi:type="dcterms:W3CDTF">2014-03-06T17:19:25Z</dcterms:modified>
</cp:coreProperties>
</file>