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67" r:id="rId3"/>
    <p:sldId id="266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8D6"/>
    <a:srgbClr val="002C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186" y="-90"/>
      </p:cViewPr>
      <p:guideLst>
        <p:guide orient="horz" pos="2160"/>
        <p:guide pos="242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7" name="Untertitel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sp>
        <p:nvSpPr>
          <p:cNvPr id="30" name="Datumsplatzhalt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2/25/2014</a:t>
            </a:fld>
            <a:endParaRPr lang="en-US" dirty="0"/>
          </a:p>
        </p:txBody>
      </p:sp>
      <p:sp>
        <p:nvSpPr>
          <p:cNvPr id="19" name="Fußzeilenplatzhalt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27" name="Foliennummernplatzhalt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‹Nr.›</a:t>
            </a:fld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2/25/2014</a:t>
            </a:fld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‹Nr.›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2/25/2014</a:t>
            </a:fld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‹Nr.›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2/25/2014</a:t>
            </a:fld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‹Nr.›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2/25/2014</a:t>
            </a:fld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‹Nr.›</a:t>
            </a:fld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2/25/2014</a:t>
            </a:fld>
            <a:endParaRPr lang="en-US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‹Nr.›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2/25/2014</a:t>
            </a:fld>
            <a:endParaRPr lang="en-US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‹Nr.›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2/25/2014</a:t>
            </a:fld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‹Nr.›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2/25/2014</a:t>
            </a:fld>
            <a:endParaRPr lang="en-US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‹Nr.›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2/25/2014</a:t>
            </a:fld>
            <a:endParaRPr lang="en-US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‹Nr.›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ine Ecke des Rechtecks schneiden und abrunde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htwinkliges Dreiec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2/25/2014</a:t>
            </a:fld>
            <a:endParaRPr lang="en-US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‹Nr.›</a:t>
            </a:fld>
            <a:endParaRPr kumimoji="0" lang="en-US" dirty="0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e-DE" dirty="0" smtClean="0"/>
              <a:t>Bild durch Klicken auf Symbol hinzufügen</a:t>
            </a:r>
            <a:endParaRPr kumimoji="0" lang="en-US" dirty="0"/>
          </a:p>
        </p:txBody>
      </p:sp>
      <p:sp>
        <p:nvSpPr>
          <p:cNvPr id="10" name="Freihand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ihand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ihand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ihand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elplatzhalt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0" name="Textplatzhalt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  <a:p>
            <a:pPr lvl="1" eaLnBrk="1" latinLnBrk="0" hangingPunct="1"/>
            <a:r>
              <a:rPr kumimoji="0" lang="de-DE" smtClean="0"/>
              <a:t>Zweite Ebene</a:t>
            </a:r>
          </a:p>
          <a:p>
            <a:pPr lvl="2" eaLnBrk="1" latinLnBrk="0" hangingPunct="1"/>
            <a:r>
              <a:rPr kumimoji="0" lang="de-DE" smtClean="0"/>
              <a:t>Dritte Ebene</a:t>
            </a:r>
          </a:p>
          <a:p>
            <a:pPr lvl="3" eaLnBrk="1" latinLnBrk="0" hangingPunct="1"/>
            <a:r>
              <a:rPr kumimoji="0" lang="de-DE" smtClean="0"/>
              <a:t>Vierte Ebene</a:t>
            </a:r>
          </a:p>
          <a:p>
            <a:pPr lvl="4" eaLnBrk="1" latinLnBrk="0" hangingPunct="1"/>
            <a:r>
              <a:rPr kumimoji="0" lang="de-DE" smtClean="0"/>
              <a:t>Fünfte Ebene</a:t>
            </a:r>
            <a:endParaRPr kumimoji="0" lang="en-US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2/25/2014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22" name="Fußzeilenplatzhalt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8" name="Foliennummernplatzhalt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‹Nr.›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grpSp>
        <p:nvGrpSpPr>
          <p:cNvPr id="2" name="Gruppieren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ihand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ihand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1206707" y="2062507"/>
            <a:ext cx="677942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40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Ziel: Textfelder nach unten </a:t>
            </a:r>
            <a:endParaRPr lang="de-DE" sz="40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611560" y="1266504"/>
            <a:ext cx="1824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+mj-lt"/>
              </a:rPr>
              <a:t>1. </a:t>
            </a:r>
            <a:r>
              <a:rPr lang="de-DE" dirty="0" err="1" smtClean="0">
                <a:latin typeface="+mj-lt"/>
              </a:rPr>
              <a:t>aaa</a:t>
            </a:r>
            <a:r>
              <a:rPr lang="de-DE" dirty="0" smtClean="0">
                <a:latin typeface="+mj-lt"/>
              </a:rPr>
              <a:t> </a:t>
            </a:r>
            <a:r>
              <a:rPr lang="de-DE" dirty="0" err="1" smtClean="0">
                <a:latin typeface="+mj-lt"/>
              </a:rPr>
              <a:t>bbb</a:t>
            </a:r>
            <a:r>
              <a:rPr lang="de-DE" dirty="0" smtClean="0">
                <a:latin typeface="+mj-lt"/>
              </a:rPr>
              <a:t> ccc</a:t>
            </a:r>
            <a:endParaRPr lang="de-DE" dirty="0">
              <a:latin typeface="+mj-lt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2771800" y="1280292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+mj-lt"/>
              </a:rPr>
              <a:t>2. </a:t>
            </a:r>
            <a:r>
              <a:rPr lang="de-DE" dirty="0" err="1" smtClean="0">
                <a:latin typeface="+mj-lt"/>
              </a:rPr>
              <a:t>ddd</a:t>
            </a:r>
            <a:r>
              <a:rPr lang="de-DE" dirty="0" smtClean="0">
                <a:latin typeface="+mj-lt"/>
              </a:rPr>
              <a:t> </a:t>
            </a:r>
            <a:r>
              <a:rPr lang="de-DE" dirty="0" err="1" smtClean="0">
                <a:latin typeface="+mj-lt"/>
              </a:rPr>
              <a:t>eee</a:t>
            </a:r>
            <a:r>
              <a:rPr lang="de-DE" dirty="0" smtClean="0">
                <a:latin typeface="+mj-lt"/>
              </a:rPr>
              <a:t> fff</a:t>
            </a:r>
            <a:endParaRPr lang="de-DE" dirty="0">
              <a:latin typeface="+mj-lt"/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4932040" y="1273536"/>
            <a:ext cx="18001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+mj-lt"/>
              </a:rPr>
              <a:t>3. ggg </a:t>
            </a:r>
            <a:r>
              <a:rPr lang="de-DE" dirty="0" err="1" smtClean="0">
                <a:latin typeface="+mj-lt"/>
              </a:rPr>
              <a:t>hhh</a:t>
            </a:r>
            <a:r>
              <a:rPr lang="de-DE" dirty="0" smtClean="0">
                <a:latin typeface="+mj-lt"/>
              </a:rPr>
              <a:t> iii</a:t>
            </a:r>
            <a:endParaRPr lang="de-DE" dirty="0">
              <a:latin typeface="+mj-lt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7092280" y="1273536"/>
            <a:ext cx="18001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+mj-lt"/>
              </a:rPr>
              <a:t>4. </a:t>
            </a:r>
            <a:r>
              <a:rPr lang="de-DE" dirty="0" err="1" smtClean="0">
                <a:latin typeface="+mj-lt"/>
              </a:rPr>
              <a:t>jjj</a:t>
            </a:r>
            <a:r>
              <a:rPr lang="de-DE" dirty="0" smtClean="0">
                <a:latin typeface="+mj-lt"/>
              </a:rPr>
              <a:t> </a:t>
            </a:r>
            <a:r>
              <a:rPr lang="de-DE" dirty="0" err="1" smtClean="0">
                <a:latin typeface="+mj-lt"/>
              </a:rPr>
              <a:t>kkk</a:t>
            </a:r>
            <a:r>
              <a:rPr lang="de-DE" dirty="0" smtClean="0">
                <a:latin typeface="+mj-lt"/>
              </a:rPr>
              <a:t> </a:t>
            </a:r>
            <a:r>
              <a:rPr lang="de-DE" dirty="0" err="1" smtClean="0">
                <a:latin typeface="+mj-lt"/>
              </a:rPr>
              <a:t>lll</a:t>
            </a:r>
            <a:endParaRPr lang="de-DE" dirty="0">
              <a:latin typeface="+mj-l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139180" y="79455"/>
            <a:ext cx="86409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rgbClr val="FF0000"/>
                </a:solidFill>
              </a:rPr>
              <a:t>Folie 1</a:t>
            </a:r>
            <a:endParaRPr lang="de-D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4749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38D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42" presetClass="path" presetSubtype="0" accel="50000" decel="50000" fill="hold" grpId="2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3.33333E-6 -4.07407E-6 L 0.25451 0.28843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726" y="144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38D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42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2.5E-6 0.00301 L 0.01962 0.39467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72" y="195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38D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42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2.77778E-6 2.77556E-17 L -0.21667 0.49745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833" y="248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38D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42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1.94444E-6 2.77556E-17 L -0.45295 0.60255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656" y="30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/>
      <p:bldP spid="4" grpId="2"/>
      <p:bldP spid="5" grpId="0"/>
      <p:bldP spid="5" grpId="1"/>
      <p:bldP spid="6" grpId="0"/>
      <p:bldP spid="6" grpId="1"/>
      <p:bldP spid="7" grpId="0"/>
      <p:bldP spid="7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1271370" y="1268760"/>
            <a:ext cx="6151429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40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Ziel erreicht:</a:t>
            </a:r>
          </a:p>
          <a:p>
            <a:pPr algn="ctr"/>
            <a:r>
              <a:rPr lang="de-DE" sz="40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Textfelder bleiben unten</a:t>
            </a:r>
            <a:endParaRPr lang="de-DE" sz="40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Textfeld 7" descr="Down:  1. aaa bbb ccc"/>
          <p:cNvSpPr txBox="1"/>
          <p:nvPr/>
        </p:nvSpPr>
        <p:spPr>
          <a:xfrm>
            <a:off x="2938799" y="3244557"/>
            <a:ext cx="1824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rgbClr val="0038D6"/>
                </a:solidFill>
                <a:latin typeface="+mj-lt"/>
              </a:rPr>
              <a:t>1. </a:t>
            </a:r>
            <a:r>
              <a:rPr lang="de-DE" dirty="0" err="1" smtClean="0">
                <a:solidFill>
                  <a:srgbClr val="0038D6"/>
                </a:solidFill>
                <a:latin typeface="+mj-lt"/>
              </a:rPr>
              <a:t>aaa</a:t>
            </a:r>
            <a:r>
              <a:rPr lang="de-DE" dirty="0" smtClean="0">
                <a:solidFill>
                  <a:srgbClr val="0038D6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rgbClr val="0038D6"/>
                </a:solidFill>
                <a:latin typeface="+mj-lt"/>
              </a:rPr>
              <a:t>bbb</a:t>
            </a:r>
            <a:r>
              <a:rPr lang="de-DE" dirty="0" smtClean="0">
                <a:solidFill>
                  <a:srgbClr val="0038D6"/>
                </a:solidFill>
                <a:latin typeface="+mj-lt"/>
              </a:rPr>
              <a:t> ccc</a:t>
            </a:r>
            <a:endParaRPr lang="de-DE" dirty="0">
              <a:solidFill>
                <a:srgbClr val="0038D6"/>
              </a:solidFill>
              <a:latin typeface="+mj-lt"/>
            </a:endParaRPr>
          </a:p>
        </p:txBody>
      </p:sp>
      <p:sp>
        <p:nvSpPr>
          <p:cNvPr id="9" name="Textfeld 8" descr="Down:  2. ddd eee fff"/>
          <p:cNvSpPr txBox="1"/>
          <p:nvPr/>
        </p:nvSpPr>
        <p:spPr>
          <a:xfrm>
            <a:off x="2951205" y="3986939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rgbClr val="0038D6"/>
                </a:solidFill>
                <a:latin typeface="+mj-lt"/>
              </a:rPr>
              <a:t>2. </a:t>
            </a:r>
            <a:r>
              <a:rPr lang="de-DE" dirty="0" err="1" smtClean="0">
                <a:solidFill>
                  <a:srgbClr val="0038D6"/>
                </a:solidFill>
                <a:latin typeface="+mj-lt"/>
              </a:rPr>
              <a:t>ddd</a:t>
            </a:r>
            <a:r>
              <a:rPr lang="de-DE" dirty="0" smtClean="0">
                <a:solidFill>
                  <a:srgbClr val="0038D6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rgbClr val="0038D6"/>
                </a:solidFill>
                <a:latin typeface="+mj-lt"/>
              </a:rPr>
              <a:t>eee</a:t>
            </a:r>
            <a:r>
              <a:rPr lang="de-DE" dirty="0" smtClean="0">
                <a:solidFill>
                  <a:srgbClr val="0038D6"/>
                </a:solidFill>
                <a:latin typeface="+mj-lt"/>
              </a:rPr>
              <a:t> fff</a:t>
            </a:r>
            <a:endParaRPr lang="de-DE" dirty="0">
              <a:solidFill>
                <a:srgbClr val="0038D6"/>
              </a:solidFill>
              <a:latin typeface="+mj-lt"/>
            </a:endParaRPr>
          </a:p>
        </p:txBody>
      </p:sp>
      <p:sp>
        <p:nvSpPr>
          <p:cNvPr id="10" name="Textfeld 9" descr="Down:  3. ggg hhh iii"/>
          <p:cNvSpPr txBox="1"/>
          <p:nvPr/>
        </p:nvSpPr>
        <p:spPr>
          <a:xfrm>
            <a:off x="2950809" y="4685048"/>
            <a:ext cx="18001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rgbClr val="0038D6"/>
                </a:solidFill>
                <a:latin typeface="+mj-lt"/>
              </a:rPr>
              <a:t>3. ggg </a:t>
            </a:r>
            <a:r>
              <a:rPr lang="de-DE" dirty="0" err="1" smtClean="0">
                <a:solidFill>
                  <a:srgbClr val="0038D6"/>
                </a:solidFill>
                <a:latin typeface="+mj-lt"/>
              </a:rPr>
              <a:t>hhh</a:t>
            </a:r>
            <a:r>
              <a:rPr lang="de-DE" dirty="0" smtClean="0">
                <a:solidFill>
                  <a:srgbClr val="0038D6"/>
                </a:solidFill>
                <a:latin typeface="+mj-lt"/>
              </a:rPr>
              <a:t> iii</a:t>
            </a:r>
            <a:endParaRPr lang="de-DE" dirty="0">
              <a:solidFill>
                <a:srgbClr val="0038D6"/>
              </a:solidFill>
              <a:latin typeface="+mj-lt"/>
            </a:endParaRPr>
          </a:p>
        </p:txBody>
      </p:sp>
      <p:sp>
        <p:nvSpPr>
          <p:cNvPr id="11" name="Textfeld 10" descr="Down:  4. jjj kkk lll"/>
          <p:cNvSpPr txBox="1"/>
          <p:nvPr/>
        </p:nvSpPr>
        <p:spPr>
          <a:xfrm>
            <a:off x="2950506" y="5405824"/>
            <a:ext cx="18001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rgbClr val="0038D6"/>
                </a:solidFill>
                <a:latin typeface="+mj-lt"/>
              </a:rPr>
              <a:t>4. </a:t>
            </a:r>
            <a:r>
              <a:rPr lang="de-DE" dirty="0" err="1" smtClean="0">
                <a:solidFill>
                  <a:srgbClr val="0038D6"/>
                </a:solidFill>
                <a:latin typeface="+mj-lt"/>
              </a:rPr>
              <a:t>jjj</a:t>
            </a:r>
            <a:r>
              <a:rPr lang="de-DE" dirty="0" smtClean="0">
                <a:solidFill>
                  <a:srgbClr val="0038D6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rgbClr val="0038D6"/>
                </a:solidFill>
                <a:latin typeface="+mj-lt"/>
              </a:rPr>
              <a:t>kkk</a:t>
            </a:r>
            <a:r>
              <a:rPr lang="de-DE" dirty="0" smtClean="0">
                <a:solidFill>
                  <a:srgbClr val="0038D6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rgbClr val="0038D6"/>
                </a:solidFill>
                <a:latin typeface="+mj-lt"/>
              </a:rPr>
              <a:t>lll</a:t>
            </a:r>
            <a:endParaRPr lang="de-DE" dirty="0">
              <a:solidFill>
                <a:srgbClr val="0038D6"/>
              </a:solidFill>
              <a:latin typeface="+mj-lt"/>
            </a:endParaRPr>
          </a:p>
        </p:txBody>
      </p:sp>
      <p:sp>
        <p:nvSpPr>
          <p:cNvPr id="12" name="Textfeld 11"/>
          <p:cNvSpPr txBox="1"/>
          <p:nvPr/>
        </p:nvSpPr>
        <p:spPr>
          <a:xfrm>
            <a:off x="139180" y="79455"/>
            <a:ext cx="86409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rgbClr val="FF0000"/>
                </a:solidFill>
              </a:rPr>
              <a:t>Folie 2</a:t>
            </a:r>
            <a:endParaRPr lang="de-D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7417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3136854" y="3000469"/>
            <a:ext cx="184537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Ende</a:t>
            </a:r>
            <a:endParaRPr lang="de-DE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139180" y="79455"/>
            <a:ext cx="86409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rgbClr val="FF0000"/>
                </a:solidFill>
              </a:rPr>
              <a:t>Folie 3</a:t>
            </a:r>
            <a:endParaRPr lang="de-D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3726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Theme">
  <a:themeElements>
    <a:clrScheme name="Haemera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0</TotalTime>
  <Words>58</Words>
  <Application>Microsoft Office PowerPoint</Application>
  <PresentationFormat>Bildschirmpräsentation (4:3)</PresentationFormat>
  <Paragraphs>15</Paragraphs>
  <Slides>3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4" baseType="lpstr">
      <vt:lpstr>Default Theme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Stephan Pahl winadha</dc:creator>
  <cp:lastModifiedBy>Schultz</cp:lastModifiedBy>
  <cp:revision>21</cp:revision>
  <dcterms:created xsi:type="dcterms:W3CDTF">2014-02-23T17:02:17Z</dcterms:created>
  <dcterms:modified xsi:type="dcterms:W3CDTF">2014-02-25T13:51:28Z</dcterms:modified>
</cp:coreProperties>
</file>